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49" r:id="rId2"/>
    <p:sldId id="455" r:id="rId3"/>
    <p:sldId id="440" r:id="rId4"/>
    <p:sldId id="457" r:id="rId5"/>
    <p:sldId id="439" r:id="rId6"/>
    <p:sldId id="441" r:id="rId7"/>
    <p:sldId id="442" r:id="rId8"/>
    <p:sldId id="443" r:id="rId9"/>
    <p:sldId id="453" r:id="rId10"/>
    <p:sldId id="445" r:id="rId11"/>
    <p:sldId id="444" r:id="rId12"/>
    <p:sldId id="456" r:id="rId13"/>
    <p:sldId id="446" r:id="rId14"/>
    <p:sldId id="447" r:id="rId15"/>
    <p:sldId id="448" r:id="rId16"/>
    <p:sldId id="449" r:id="rId17"/>
    <p:sldId id="450" r:id="rId18"/>
    <p:sldId id="452" r:id="rId19"/>
    <p:sldId id="3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8CD"/>
    <a:srgbClr val="7A7A7A"/>
    <a:srgbClr val="FE4A1E"/>
    <a:srgbClr val="44546B"/>
    <a:srgbClr val="5C9AD3"/>
    <a:srgbClr val="0E0F11"/>
    <a:srgbClr val="939393"/>
    <a:srgbClr val="FF2B2A"/>
    <a:srgbClr val="01AA8D"/>
    <a:srgbClr val="FFA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6"/>
    <p:restoredTop sz="94637"/>
  </p:normalViewPr>
  <p:slideViewPr>
    <p:cSldViewPr snapToGrid="0">
      <p:cViewPr varScale="1">
        <p:scale>
          <a:sx n="108" d="100"/>
          <a:sy n="108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0601-24D1-4243-BFD2-053D374A8230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3E677-5D4F-4C56-B104-01504E7F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5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1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9858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3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39960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63244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1108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651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2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8"/>
          <p:cNvSpPr>
            <a:spLocks noGrp="1"/>
          </p:cNvSpPr>
          <p:nvPr>
            <p:ph type="pic" sz="quarter" idx="13"/>
          </p:nvPr>
        </p:nvSpPr>
        <p:spPr>
          <a:xfrm>
            <a:off x="10287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4"/>
          </p:nvPr>
        </p:nvSpPr>
        <p:spPr>
          <a:xfrm>
            <a:off x="36068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>
          <a:xfrm>
            <a:off x="61849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6"/>
          </p:nvPr>
        </p:nvSpPr>
        <p:spPr>
          <a:xfrm>
            <a:off x="87630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26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1448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E0F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6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5" r:id="rId8"/>
    <p:sldLayoutId id="2147483656" r:id="rId9"/>
    <p:sldLayoutId id="2147483657" r:id="rId10"/>
    <p:sldLayoutId id="2147483658" r:id="rId11"/>
    <p:sldLayoutId id="2147483659" r:id="rId12"/>
    <p:sldLayoutId id="2147483666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i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oenixMobileUserGroup/03.12.19_HackTheAppStore" TargetMode="External"/><Relationship Id="rId2" Type="http://schemas.openxmlformats.org/officeDocument/2006/relationships/hyperlink" Target="http://twitter.com/myerscj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hoenixMobileUserGroup/03.12.19_HackTheAppSto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1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emf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12" Type="http://schemas.openxmlformats.org/officeDocument/2006/relationships/image" Target="../media/image27.sv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11" Type="http://schemas.openxmlformats.org/officeDocument/2006/relationships/image" Target="../media/image26.png"/><Relationship Id="rId5" Type="http://schemas.openxmlformats.org/officeDocument/2006/relationships/image" Target="../media/image21.tiff"/><Relationship Id="rId10" Type="http://schemas.openxmlformats.org/officeDocument/2006/relationships/image" Target="../media/image25.tiff"/><Relationship Id="rId4" Type="http://schemas.openxmlformats.org/officeDocument/2006/relationships/image" Target="../media/image20.tiff"/><Relationship Id="rId9" Type="http://schemas.openxmlformats.org/officeDocument/2006/relationships/hyperlink" Target="https://github.com/PhoenixMobileUserGroup/03.12.19_HackTheAppStore/blob/master/docs/Tools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691660" y="701430"/>
            <a:ext cx="5486399" cy="1874814"/>
            <a:chOff x="963562" y="986318"/>
            <a:chExt cx="5486399" cy="1874814"/>
          </a:xfrm>
        </p:grpSpPr>
        <p:grpSp>
          <p:nvGrpSpPr>
            <p:cNvPr id="26" name="Group 25"/>
            <p:cNvGrpSpPr/>
            <p:nvPr/>
          </p:nvGrpSpPr>
          <p:grpSpPr>
            <a:xfrm>
              <a:off x="963562" y="986318"/>
              <a:ext cx="5486399" cy="1874814"/>
              <a:chOff x="3352800" y="1089557"/>
              <a:chExt cx="5486399" cy="187481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352800" y="1089557"/>
                <a:ext cx="5486399" cy="1371600"/>
              </a:xfrm>
              <a:prstGeom prst="rect">
                <a:avLst/>
              </a:prstGeom>
              <a:solidFill>
                <a:srgbClr val="44546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44239" y="1210045"/>
                <a:ext cx="5303520" cy="1754326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Hacking the App Store</a:t>
                </a:r>
              </a:p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- Reverse Engineering 101 -</a:t>
                </a:r>
              </a:p>
              <a:p>
                <a:pPr algn="ctr"/>
                <a:endParaRPr lang="en-US" sz="4400" dirty="0">
                  <a:solidFill>
                    <a:schemeClr val="bg1"/>
                  </a:solidFill>
                  <a:cs typeface="Estrangelo Edessa" panose="03080600000000000000" pitchFamily="66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740801" y="2300888"/>
              <a:ext cx="3931920" cy="91440"/>
              <a:chOff x="6447606" y="3817143"/>
              <a:chExt cx="2621280" cy="9144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447606" y="3817143"/>
                <a:ext cx="655320" cy="91440"/>
              </a:xfrm>
              <a:prstGeom prst="rect">
                <a:avLst/>
              </a:prstGeom>
              <a:solidFill>
                <a:srgbClr val="FE4A1E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02926" y="3817143"/>
                <a:ext cx="655320" cy="91440"/>
              </a:xfrm>
              <a:prstGeom prst="rect">
                <a:avLst/>
              </a:prstGeom>
              <a:solidFill>
                <a:srgbClr val="5C9AD3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758246" y="3817143"/>
                <a:ext cx="655320" cy="91440"/>
              </a:xfrm>
              <a:prstGeom prst="rect">
                <a:avLst/>
              </a:prstGeom>
              <a:solidFill>
                <a:srgbClr val="7A7A7A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413566" y="3817143"/>
                <a:ext cx="655320" cy="91440"/>
              </a:xfrm>
              <a:prstGeom prst="rect">
                <a:avLst/>
              </a:prstGeom>
              <a:solidFill>
                <a:srgbClr val="44546B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62210" y="6345698"/>
            <a:ext cx="3931920" cy="91440"/>
            <a:chOff x="6447606" y="3817143"/>
            <a:chExt cx="2621280" cy="91440"/>
          </a:xfrm>
        </p:grpSpPr>
        <p:sp>
          <p:nvSpPr>
            <p:cNvPr id="62" name="Rectangle 61"/>
            <p:cNvSpPr/>
            <p:nvPr/>
          </p:nvSpPr>
          <p:spPr>
            <a:xfrm>
              <a:off x="6447606" y="3817143"/>
              <a:ext cx="655320" cy="91440"/>
            </a:xfrm>
            <a:prstGeom prst="rect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102926" y="3817143"/>
              <a:ext cx="655320" cy="91440"/>
            </a:xfrm>
            <a:prstGeom prst="rect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58246" y="3817143"/>
              <a:ext cx="655320" cy="91440"/>
            </a:xfrm>
            <a:prstGeom prst="rect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413566" y="3817143"/>
              <a:ext cx="655320" cy="91440"/>
            </a:xfrm>
            <a:prstGeom prst="rect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563436" y="6090423"/>
            <a:ext cx="3930727" cy="276999"/>
            <a:chOff x="6361219" y="5845182"/>
            <a:chExt cx="4492260" cy="316570"/>
          </a:xfrm>
        </p:grpSpPr>
        <p:sp>
          <p:nvSpPr>
            <p:cNvPr id="60" name="Rounded Rectangle 9"/>
            <p:cNvSpPr/>
            <p:nvPr/>
          </p:nvSpPr>
          <p:spPr>
            <a:xfrm>
              <a:off x="6361219" y="5881913"/>
              <a:ext cx="4492260" cy="261257"/>
            </a:xfrm>
            <a:prstGeom prst="rect">
              <a:avLst/>
            </a:prstGeom>
            <a:solidFill>
              <a:srgbClr val="44546B">
                <a:alpha val="5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TextBox 60">
              <a:hlinkClick r:id="rId2"/>
            </p:cNvPr>
            <p:cNvSpPr txBox="1">
              <a:spLocks noChangeAspect="1"/>
            </p:cNvSpPr>
            <p:nvPr/>
          </p:nvSpPr>
          <p:spPr>
            <a:xfrm>
              <a:off x="6469618" y="5845182"/>
              <a:ext cx="2612572" cy="316570"/>
            </a:xfrm>
            <a:prstGeom prst="rect">
              <a:avLst/>
            </a:prstGeom>
            <a:noFill/>
            <a:effectLst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By Chris Myers – March 12, 2109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4852190-C57D-1B41-B9B8-43BB724BB927}"/>
              </a:ext>
            </a:extLst>
          </p:cNvPr>
          <p:cNvSpPr/>
          <p:nvPr/>
        </p:nvSpPr>
        <p:spPr>
          <a:xfrm>
            <a:off x="3333513" y="5900495"/>
            <a:ext cx="713436" cy="713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1DBF3-9C13-2144-8629-66E1D958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67" y="5925733"/>
            <a:ext cx="416148" cy="6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598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6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Reversing the AppStore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Intro to how to decompile Android, C#, and Flutter apps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4CECE-5004-4148-879F-1228DAFEBC13}"/>
              </a:ext>
            </a:extLst>
          </p:cNvPr>
          <p:cNvSpPr txBox="1"/>
          <p:nvPr/>
        </p:nvSpPr>
        <p:spPr>
          <a:xfrm>
            <a:off x="6776879" y="1618528"/>
            <a:ext cx="4467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“the process by which a man-made object is deconstructed to reveal its designs, architecture, or to extract knowledge from the object”</a:t>
            </a:r>
          </a:p>
        </p:txBody>
      </p:sp>
    </p:spTree>
    <p:extLst>
      <p:ext uri="{BB962C8B-B14F-4D97-AF65-F5344CB8AC3E}">
        <p14:creationId xmlns:p14="http://schemas.microsoft.com/office/powerpoint/2010/main" val="20474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ED8D0-3FE2-2A4B-90E2-8B9B1724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0984" cy="677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BB658-4E43-D54A-B150-A6A26D87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632" y="1494806"/>
            <a:ext cx="4327052" cy="370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CC0DF-E167-9C47-B9D8-9AD96B3B1540}"/>
              </a:ext>
            </a:extLst>
          </p:cNvPr>
          <p:cNvSpPr txBox="1"/>
          <p:nvPr/>
        </p:nvSpPr>
        <p:spPr>
          <a:xfrm>
            <a:off x="8259052" y="3035063"/>
            <a:ext cx="3448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/>
              </a:rPr>
              <a:t>https://api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{ data: JSON }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C4EB47-DFDE-CC42-B397-D0B816612EF8}"/>
              </a:ext>
            </a:extLst>
          </p:cNvPr>
          <p:cNvCxnSpPr>
            <a:cxnSpLocks/>
          </p:cNvCxnSpPr>
          <p:nvPr/>
        </p:nvCxnSpPr>
        <p:spPr>
          <a:xfrm>
            <a:off x="3380984" y="685800"/>
            <a:ext cx="5599730" cy="1249879"/>
          </a:xfrm>
          <a:prstGeom prst="bentConnector3">
            <a:avLst>
              <a:gd name="adj1" fmla="val 5437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2E75368-B05B-044F-9118-1A46977BC3AD}"/>
              </a:ext>
            </a:extLst>
          </p:cNvPr>
          <p:cNvSpPr/>
          <p:nvPr/>
        </p:nvSpPr>
        <p:spPr>
          <a:xfrm>
            <a:off x="3956957" y="244925"/>
            <a:ext cx="1725386" cy="489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</a:t>
            </a:r>
            <a:r>
              <a:rPr lang="en-US" dirty="0" err="1"/>
              <a:t>auth</a:t>
            </a:r>
            <a:r>
              <a:rPr lang="en-US" dirty="0"/>
              <a:t>: </a:t>
            </a:r>
            <a:r>
              <a:rPr lang="en-US" dirty="0" err="1"/>
              <a:t>deviceId</a:t>
            </a:r>
            <a:r>
              <a:rPr lang="en-US" dirty="0"/>
              <a:t>}</a:t>
            </a:r>
          </a:p>
        </p:txBody>
      </p:sp>
      <p:cxnSp>
        <p:nvCxnSpPr>
          <p:cNvPr id="15" name="Straight Arrow Connector 9">
            <a:extLst>
              <a:ext uri="{FF2B5EF4-FFF2-40B4-BE49-F238E27FC236}">
                <a16:creationId xmlns:a16="http://schemas.microsoft.com/office/drawing/2014/main" id="{58BCD09E-BDDC-6A4C-A107-9103385AE5C4}"/>
              </a:ext>
            </a:extLst>
          </p:cNvPr>
          <p:cNvCxnSpPr>
            <a:cxnSpLocks/>
          </p:cNvCxnSpPr>
          <p:nvPr/>
        </p:nvCxnSpPr>
        <p:spPr>
          <a:xfrm rot="10800000">
            <a:off x="3380984" y="979714"/>
            <a:ext cx="5240502" cy="124987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3154714-215A-7640-9782-22BE921382D8}"/>
              </a:ext>
            </a:extLst>
          </p:cNvPr>
          <p:cNvSpPr/>
          <p:nvPr/>
        </p:nvSpPr>
        <p:spPr>
          <a:xfrm>
            <a:off x="6613071" y="2180602"/>
            <a:ext cx="1645981" cy="489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{token: JWT}</a:t>
            </a:r>
          </a:p>
        </p:txBody>
      </p:sp>
      <p:cxnSp>
        <p:nvCxnSpPr>
          <p:cNvPr id="28" name="Straight Arrow Connector 9">
            <a:extLst>
              <a:ext uri="{FF2B5EF4-FFF2-40B4-BE49-F238E27FC236}">
                <a16:creationId xmlns:a16="http://schemas.microsoft.com/office/drawing/2014/main" id="{7E01875C-713C-FF4A-B9A5-04DF80AE4DE9}"/>
              </a:ext>
            </a:extLst>
          </p:cNvPr>
          <p:cNvCxnSpPr>
            <a:cxnSpLocks/>
          </p:cNvCxnSpPr>
          <p:nvPr/>
        </p:nvCxnSpPr>
        <p:spPr>
          <a:xfrm>
            <a:off x="3380984" y="2893870"/>
            <a:ext cx="4878068" cy="34066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DEAD0F6-BDBD-3440-A391-E93EE9B58D7D}"/>
              </a:ext>
            </a:extLst>
          </p:cNvPr>
          <p:cNvSpPr/>
          <p:nvPr/>
        </p:nvSpPr>
        <p:spPr>
          <a:xfrm>
            <a:off x="3499757" y="2453003"/>
            <a:ext cx="1823357" cy="489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{token , x, y, size}</a:t>
            </a:r>
          </a:p>
        </p:txBody>
      </p:sp>
      <p:cxnSp>
        <p:nvCxnSpPr>
          <p:cNvPr id="31" name="Straight Arrow Connector 9">
            <a:extLst>
              <a:ext uri="{FF2B5EF4-FFF2-40B4-BE49-F238E27FC236}">
                <a16:creationId xmlns:a16="http://schemas.microsoft.com/office/drawing/2014/main" id="{E0A7A1DC-AB22-3B40-8E20-6BB4A20179D0}"/>
              </a:ext>
            </a:extLst>
          </p:cNvPr>
          <p:cNvCxnSpPr>
            <a:cxnSpLocks/>
          </p:cNvCxnSpPr>
          <p:nvPr/>
        </p:nvCxnSpPr>
        <p:spPr>
          <a:xfrm rot="10800000">
            <a:off x="3380984" y="3250863"/>
            <a:ext cx="4483966" cy="288645"/>
          </a:xfrm>
          <a:prstGeom prst="bentConnector3">
            <a:avLst>
              <a:gd name="adj1" fmla="val 5327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5649851-2586-D64E-8E2D-2660A0F18F44}"/>
              </a:ext>
            </a:extLst>
          </p:cNvPr>
          <p:cNvSpPr/>
          <p:nvPr/>
        </p:nvSpPr>
        <p:spPr>
          <a:xfrm>
            <a:off x="5944706" y="3482437"/>
            <a:ext cx="1627436" cy="489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{players: []}</a:t>
            </a:r>
          </a:p>
        </p:txBody>
      </p:sp>
    </p:spTree>
    <p:extLst>
      <p:ext uri="{BB962C8B-B14F-4D97-AF65-F5344CB8AC3E}">
        <p14:creationId xmlns:p14="http://schemas.microsoft.com/office/powerpoint/2010/main" val="421389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270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6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Traffic Sniffing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Analyze the app traffic and look for security holes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8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2767263" y="4904076"/>
            <a:ext cx="16472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38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6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Patching (</a:t>
              </a:r>
              <a:r>
                <a:rPr lang="en-US" sz="20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Modding</a:t>
              </a:r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Modify the reversed code to add our own malicious code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611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6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B1A6291-51FF-874A-A9C1-FD4BAC0C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78" y="3183222"/>
            <a:ext cx="5646619" cy="317883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659445" y="1753496"/>
            <a:ext cx="43030" cy="510450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0405" y="1742725"/>
            <a:ext cx="3749040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KEY TAKEAWAYS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037689" y="2544272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Intellectual Property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code can be viewed.  Utilize obfuscation tools or AOT when possible.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04912" y="2634583"/>
            <a:ext cx="548640" cy="548640"/>
            <a:chOff x="8093534" y="1164886"/>
            <a:chExt cx="548640" cy="548640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1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037689" y="333442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Network Traffic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all network traffic can be viewed in plain text.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04912" y="3424732"/>
            <a:ext cx="548640" cy="548640"/>
            <a:chOff x="8093534" y="1164886"/>
            <a:chExt cx="548640" cy="54864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5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037689" y="411994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Secure Data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 not store secure strings in the app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404912" y="4210252"/>
            <a:ext cx="548640" cy="548640"/>
            <a:chOff x="8093534" y="1164886"/>
            <a:chExt cx="548640" cy="54864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9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037689" y="4910090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Low Cost Deterrents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Put as many low cost security deterrents in place to rule out less-skilled reverse engineers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404912" y="5000401"/>
            <a:ext cx="548640" cy="548640"/>
            <a:chOff x="8093534" y="1164886"/>
            <a:chExt cx="548640" cy="54864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8064389" y="5700239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API Design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Lorem ipsum dolor sit amet, consectetur adipiscing elit, sed do eiusmod tempor incididunt ut labore et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431612" y="5790550"/>
            <a:ext cx="548640" cy="548640"/>
            <a:chOff x="8093534" y="1164886"/>
            <a:chExt cx="548640" cy="548640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93939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1266990" y="1409769"/>
            <a:ext cx="464991" cy="640080"/>
            <a:chOff x="3291055" y="1604118"/>
            <a:chExt cx="552452" cy="760475"/>
          </a:xfrm>
          <a:solidFill>
            <a:schemeClr val="bg1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3291055" y="1604118"/>
              <a:ext cx="552452" cy="760475"/>
            </a:xfrm>
            <a:custGeom>
              <a:avLst/>
              <a:gdLst/>
              <a:ahLst/>
              <a:cxnLst>
                <a:cxn ang="0">
                  <a:pos x="55" y="19"/>
                </a:cxn>
                <a:cxn ang="0">
                  <a:pos x="55" y="17"/>
                </a:cxn>
                <a:cxn ang="0">
                  <a:pos x="51" y="13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36" y="0"/>
                </a:cxn>
                <a:cxn ang="0">
                  <a:pos x="27" y="9"/>
                </a:cxn>
                <a:cxn ang="0">
                  <a:pos x="28" y="13"/>
                </a:cxn>
                <a:cxn ang="0">
                  <a:pos x="22" y="13"/>
                </a:cxn>
                <a:cxn ang="0">
                  <a:pos x="17" y="17"/>
                </a:cxn>
                <a:cxn ang="0">
                  <a:pos x="17" y="19"/>
                </a:cxn>
                <a:cxn ang="0">
                  <a:pos x="7" y="19"/>
                </a:cxn>
                <a:cxn ang="0">
                  <a:pos x="0" y="26"/>
                </a:cxn>
                <a:cxn ang="0">
                  <a:pos x="0" y="95"/>
                </a:cxn>
                <a:cxn ang="0">
                  <a:pos x="7" y="102"/>
                </a:cxn>
                <a:cxn ang="0">
                  <a:pos x="66" y="102"/>
                </a:cxn>
                <a:cxn ang="0">
                  <a:pos x="73" y="95"/>
                </a:cxn>
                <a:cxn ang="0">
                  <a:pos x="73" y="26"/>
                </a:cxn>
                <a:cxn ang="0">
                  <a:pos x="66" y="19"/>
                </a:cxn>
                <a:cxn ang="0">
                  <a:pos x="55" y="19"/>
                </a:cxn>
                <a:cxn ang="0">
                  <a:pos x="31" y="9"/>
                </a:cxn>
                <a:cxn ang="0">
                  <a:pos x="36" y="3"/>
                </a:cxn>
                <a:cxn ang="0">
                  <a:pos x="41" y="9"/>
                </a:cxn>
                <a:cxn ang="0">
                  <a:pos x="39" y="13"/>
                </a:cxn>
                <a:cxn ang="0">
                  <a:pos x="32" y="13"/>
                </a:cxn>
                <a:cxn ang="0">
                  <a:pos x="31" y="9"/>
                </a:cxn>
                <a:cxn ang="0">
                  <a:pos x="66" y="91"/>
                </a:cxn>
                <a:cxn ang="0">
                  <a:pos x="61" y="95"/>
                </a:cxn>
                <a:cxn ang="0">
                  <a:pos x="11" y="95"/>
                </a:cxn>
                <a:cxn ang="0">
                  <a:pos x="7" y="91"/>
                </a:cxn>
                <a:cxn ang="0">
                  <a:pos x="7" y="31"/>
                </a:cxn>
                <a:cxn ang="0">
                  <a:pos x="11" y="26"/>
                </a:cxn>
                <a:cxn ang="0">
                  <a:pos x="17" y="26"/>
                </a:cxn>
                <a:cxn ang="0">
                  <a:pos x="21" y="30"/>
                </a:cxn>
                <a:cxn ang="0">
                  <a:pos x="52" y="30"/>
                </a:cxn>
                <a:cxn ang="0">
                  <a:pos x="55" y="26"/>
                </a:cxn>
                <a:cxn ang="0">
                  <a:pos x="61" y="26"/>
                </a:cxn>
                <a:cxn ang="0">
                  <a:pos x="66" y="31"/>
                </a:cxn>
                <a:cxn ang="0">
                  <a:pos x="66" y="91"/>
                </a:cxn>
                <a:cxn ang="0">
                  <a:pos x="66" y="91"/>
                </a:cxn>
                <a:cxn ang="0">
                  <a:pos x="66" y="91"/>
                </a:cxn>
              </a:cxnLst>
              <a:rect l="0" t="0" r="r" b="b"/>
              <a:pathLst>
                <a:path w="73" h="102">
                  <a:moveTo>
                    <a:pt x="55" y="19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5"/>
                    <a:pt x="53" y="13"/>
                    <a:pt x="51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31" y="0"/>
                    <a:pt x="27" y="4"/>
                    <a:pt x="27" y="9"/>
                  </a:cubicBezTo>
                  <a:cubicBezTo>
                    <a:pt x="27" y="10"/>
                    <a:pt x="27" y="11"/>
                    <a:pt x="2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7" y="15"/>
                    <a:pt x="17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23"/>
                    <a:pt x="0" y="2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70" y="102"/>
                    <a:pt x="73" y="99"/>
                    <a:pt x="73" y="9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3"/>
                    <a:pt x="70" y="19"/>
                    <a:pt x="66" y="19"/>
                  </a:cubicBezTo>
                  <a:lnTo>
                    <a:pt x="55" y="19"/>
                  </a:lnTo>
                  <a:close/>
                  <a:moveTo>
                    <a:pt x="31" y="9"/>
                  </a:moveTo>
                  <a:cubicBezTo>
                    <a:pt x="31" y="6"/>
                    <a:pt x="33" y="3"/>
                    <a:pt x="36" y="3"/>
                  </a:cubicBezTo>
                  <a:cubicBezTo>
                    <a:pt x="38" y="3"/>
                    <a:pt x="41" y="6"/>
                    <a:pt x="41" y="9"/>
                  </a:cubicBezTo>
                  <a:cubicBezTo>
                    <a:pt x="41" y="10"/>
                    <a:pt x="40" y="12"/>
                    <a:pt x="39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2"/>
                    <a:pt x="31" y="10"/>
                    <a:pt x="31" y="9"/>
                  </a:cubicBezTo>
                  <a:close/>
                  <a:moveTo>
                    <a:pt x="66" y="91"/>
                  </a:moveTo>
                  <a:cubicBezTo>
                    <a:pt x="66" y="94"/>
                    <a:pt x="64" y="95"/>
                    <a:pt x="6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5"/>
                    <a:pt x="7" y="94"/>
                    <a:pt x="7" y="9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9" y="26"/>
                    <a:pt x="11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8"/>
                    <a:pt x="19" y="30"/>
                    <a:pt x="21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4" y="30"/>
                    <a:pt x="55" y="28"/>
                    <a:pt x="55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4" y="26"/>
                    <a:pt x="66" y="28"/>
                    <a:pt x="66" y="31"/>
                  </a:cubicBezTo>
                  <a:lnTo>
                    <a:pt x="66" y="91"/>
                  </a:lnTo>
                  <a:close/>
                  <a:moveTo>
                    <a:pt x="66" y="91"/>
                  </a:moveTo>
                  <a:cubicBezTo>
                    <a:pt x="66" y="91"/>
                    <a:pt x="66" y="91"/>
                    <a:pt x="66" y="9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3396771" y="1872387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3518402" y="1895122"/>
              <a:ext cx="211432" cy="443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24" y="6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6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6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3396771" y="1999701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10"/>
                    <a:pt x="9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18402" y="2021299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0"/>
            <p:cNvSpPr>
              <a:spLocks noEditPoints="1"/>
            </p:cNvSpPr>
            <p:nvPr/>
          </p:nvSpPr>
          <p:spPr bwMode="auto">
            <a:xfrm>
              <a:off x="3396771" y="2133836"/>
              <a:ext cx="90939" cy="96622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0"/>
                    <a:pt x="9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3518402" y="2156571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4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80862" y="1530071"/>
            <a:ext cx="213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APP SECURITY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46359" y="2102873"/>
            <a:ext cx="587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Candara" panose="020E0502030303020204" pitchFamily="34" charset="0"/>
              </a:rPr>
              <a:t>Recommendations for strengthening your app security.</a:t>
            </a:r>
          </a:p>
        </p:txBody>
      </p:sp>
    </p:spTree>
    <p:extLst>
      <p:ext uri="{BB962C8B-B14F-4D97-AF65-F5344CB8AC3E}">
        <p14:creationId xmlns:p14="http://schemas.microsoft.com/office/powerpoint/2010/main" val="411400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  <p:bldP spid="20" grpId="0"/>
      <p:bldP spid="24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9999" y="2474892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4488" y="3617607"/>
            <a:ext cx="414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Questions?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35879" y="3244333"/>
            <a:ext cx="1920240" cy="91440"/>
            <a:chOff x="4831644" y="3200400"/>
            <a:chExt cx="1920240" cy="91440"/>
          </a:xfrm>
        </p:grpSpPr>
        <p:sp>
          <p:nvSpPr>
            <p:cNvPr id="2" name="Rectangle 1"/>
            <p:cNvSpPr/>
            <p:nvPr/>
          </p:nvSpPr>
          <p:spPr>
            <a:xfrm>
              <a:off x="4831644" y="3200400"/>
              <a:ext cx="640080" cy="91440"/>
            </a:xfrm>
            <a:prstGeom prst="rect">
              <a:avLst/>
            </a:prstGeom>
            <a:solidFill>
              <a:srgbClr val="FE4A1E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1724" y="3200400"/>
              <a:ext cx="640080" cy="91440"/>
            </a:xfrm>
            <a:prstGeom prst="rect">
              <a:avLst/>
            </a:prstGeom>
            <a:solidFill>
              <a:srgbClr val="5C9AD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1804" y="3200400"/>
              <a:ext cx="640080" cy="91440"/>
            </a:xfrm>
            <a:prstGeom prst="rect">
              <a:avLst/>
            </a:prstGeom>
            <a:solidFill>
              <a:srgbClr val="7A7A7A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42E36B-4D19-7240-8337-06244316DD01}"/>
              </a:ext>
            </a:extLst>
          </p:cNvPr>
          <p:cNvSpPr txBox="1"/>
          <p:nvPr/>
        </p:nvSpPr>
        <p:spPr>
          <a:xfrm>
            <a:off x="147704" y="5931316"/>
            <a:ext cx="8811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Twitter: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2"/>
              </a:rPr>
              <a:t>@myerscj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Code: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3"/>
              </a:rPr>
              <a:t>https://github.com/PhoenixMobileUserGroup/03.12.19_HackTheAppStore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 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4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B4D74B-D231-114E-BD5D-67626AAB444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750C4-C0AB-F943-A3EB-BA75E0383B04}"/>
              </a:ext>
            </a:extLst>
          </p:cNvPr>
          <p:cNvGrpSpPr/>
          <p:nvPr/>
        </p:nvGrpSpPr>
        <p:grpSpPr>
          <a:xfrm>
            <a:off x="3018235" y="3719723"/>
            <a:ext cx="9173766" cy="2554545"/>
            <a:chOff x="3018235" y="3719723"/>
            <a:chExt cx="9173766" cy="25545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F6B63F-18FF-DB43-88AC-7821DBD1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235" y="3719723"/>
              <a:ext cx="3077765" cy="25545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F96CB4-B94C-094E-A81D-17E687299896}"/>
                </a:ext>
              </a:extLst>
            </p:cNvPr>
            <p:cNvSpPr txBox="1"/>
            <p:nvPr/>
          </p:nvSpPr>
          <p:spPr>
            <a:xfrm>
              <a:off x="6096001" y="3719723"/>
              <a:ext cx="60960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GitHub </a:t>
              </a:r>
            </a:p>
            <a:p>
              <a:r>
                <a:rPr lang="en-US" sz="8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FTW!!!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4B8618D-2015-4548-9D93-E9C58269A7C9}"/>
              </a:ext>
            </a:extLst>
          </p:cNvPr>
          <p:cNvSpPr/>
          <p:nvPr/>
        </p:nvSpPr>
        <p:spPr>
          <a:xfrm>
            <a:off x="0" y="19387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https://github.com/PhoenixMobileUserGroup/03.12.19_HackTheAppStore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33C87-A5B0-C34D-90B6-8FD09A14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143000"/>
            <a:ext cx="8128000" cy="4572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44E11-F792-8C48-82AD-71C37136ECF2}"/>
              </a:ext>
            </a:extLst>
          </p:cNvPr>
          <p:cNvSpPr txBox="1"/>
          <p:nvPr/>
        </p:nvSpPr>
        <p:spPr>
          <a:xfrm>
            <a:off x="3341511" y="391229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With Great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2E018-5433-B947-A5D6-BF2F2E3FDA19}"/>
              </a:ext>
            </a:extLst>
          </p:cNvPr>
          <p:cNvSpPr txBox="1"/>
          <p:nvPr/>
        </p:nvSpPr>
        <p:spPr>
          <a:xfrm>
            <a:off x="2032000" y="5658592"/>
            <a:ext cx="812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6470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41B56C-67D5-9649-815D-D3CDFCD9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88" y="984286"/>
            <a:ext cx="7408223" cy="48894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018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25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2" grpId="0" animBg="1"/>
      <p:bldP spid="64" grpId="0" animBg="1"/>
      <p:bldP spid="36" grpId="0"/>
      <p:bldP spid="39" grpId="0"/>
      <p:bldP spid="40" grpId="0"/>
      <p:bldP spid="41" grpId="0"/>
      <p:bldP spid="42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47DC2-7451-E44F-AFE4-08B50BD7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31123" y="10688"/>
            <a:ext cx="12192000" cy="5686973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TOOLS FOR THE JOB</a:t>
            </a:r>
          </a:p>
        </p:txBody>
      </p:sp>
      <p:sp>
        <p:nvSpPr>
          <p:cNvPr id="47" name="Freeform 46"/>
          <p:cNvSpPr/>
          <p:nvPr/>
        </p:nvSpPr>
        <p:spPr>
          <a:xfrm flipV="1">
            <a:off x="0" y="3500785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61061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E4A1E"/>
                </a:solidFill>
                <a:latin typeface="Candara" panose="020E0502030303020204" pitchFamily="34" charset="0"/>
              </a:rPr>
              <a:t>DEVICE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56035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C9AD3"/>
                </a:solidFill>
                <a:latin typeface="Candara" panose="020E0502030303020204" pitchFamily="34" charset="0"/>
              </a:rPr>
              <a:t>ADB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81600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4546B"/>
                </a:solidFill>
                <a:latin typeface="Candara" panose="020E0502030303020204" pitchFamily="34" charset="0"/>
              </a:rPr>
              <a:t>TEXT EDITOR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51608" y="53053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7A7A"/>
                </a:solidFill>
                <a:latin typeface="Candara" panose="020E0502030303020204" pitchFamily="34" charset="0"/>
              </a:rPr>
              <a:t>DE-COMPILER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19404" y="53168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393"/>
                </a:solidFill>
                <a:latin typeface="Candara" panose="020E0502030303020204" pitchFamily="34" charset="0"/>
              </a:rPr>
              <a:t>PACKET SNIFFER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61061" y="5741412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Device or emulator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5" y="5700887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debugging 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36539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Sublime, VS Code, Android Studio, or whatever works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397512" y="5736538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Zip, JADX,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Studio,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ILSpy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, ARM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Dissasemblers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665754" y="5700887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Charlse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Proxy, Burp,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WireShark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4DB2-FF02-B94E-9278-E727DB946D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lum contrast="26000"/>
          </a:blip>
          <a:stretch>
            <a:fillRect/>
          </a:stretch>
        </p:blipFill>
        <p:spPr>
          <a:xfrm>
            <a:off x="1602698" y="4643465"/>
            <a:ext cx="342921" cy="525372"/>
          </a:xfrm>
          <a:prstGeom prst="rect">
            <a:avLst/>
          </a:prstGeom>
          <a:solidFill>
            <a:srgbClr val="0E0F1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AA2D-6888-C54A-83BB-AB1EAA5B5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4685" y="4663848"/>
            <a:ext cx="5715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C3732-5D73-754D-A5E6-08B3045E34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lum bright="-20000" contrast="-57000"/>
          </a:blip>
          <a:stretch>
            <a:fillRect/>
          </a:stretch>
        </p:blipFill>
        <p:spPr>
          <a:xfrm>
            <a:off x="5910522" y="4728778"/>
            <a:ext cx="483729" cy="481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06799-D4D2-0E45-990F-734870A106B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8052851" y="4741069"/>
            <a:ext cx="475215" cy="48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F02CF9-9B39-F842-8FFE-2F5FBE726DB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33000" contrast="-70000"/>
          </a:blip>
          <a:stretch>
            <a:fillRect/>
          </a:stretch>
        </p:blipFill>
        <p:spPr>
          <a:xfrm>
            <a:off x="10320365" y="4776308"/>
            <a:ext cx="475215" cy="4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250"/>
                            </p:stCondLst>
                            <p:childTnLst>
                              <p:par>
                                <p:cTn id="10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Emulator w/ Google Play</a:t>
            </a: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9364559" y="2862356"/>
            <a:ext cx="2213953" cy="2213950"/>
          </a:xfrm>
          <a:prstGeom prst="ellipse">
            <a:avLst/>
          </a:prstGeom>
          <a:solidFill>
            <a:srgbClr val="627289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6418" y="499488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Setup the device of choice and Android API of choice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-60000" flipH="1">
            <a:off x="1214218" y="4524035"/>
            <a:ext cx="10897" cy="457200"/>
          </a:xfrm>
          <a:prstGeom prst="line">
            <a:avLst/>
          </a:prstGeom>
          <a:ln w="25400">
            <a:solidFill>
              <a:srgbClr val="FE4A1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63389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Google Play support via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GApps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-60000" flipH="1">
            <a:off x="4564799" y="4531695"/>
            <a:ext cx="9081" cy="449540"/>
          </a:xfrm>
          <a:prstGeom prst="line">
            <a:avLst/>
          </a:prstGeom>
          <a:ln w="25400">
            <a:solidFill>
              <a:srgbClr val="44546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92873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Download an app from the app store and run it</a:t>
            </a:r>
          </a:p>
        </p:txBody>
      </p:sp>
      <p:cxnSp>
        <p:nvCxnSpPr>
          <p:cNvPr id="20" name="Straight Connector 19"/>
          <p:cNvCxnSpPr/>
          <p:nvPr/>
        </p:nvCxnSpPr>
        <p:spPr>
          <a:xfrm rot="60000">
            <a:off x="8003364" y="4531695"/>
            <a:ext cx="10391" cy="457200"/>
          </a:xfrm>
          <a:prstGeom prst="line">
            <a:avLst/>
          </a:prstGeom>
          <a:ln w="25400">
            <a:solidFill>
              <a:srgbClr val="9393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24830" y="1814316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support for ARM translation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60000" flipH="1" flipV="1">
            <a:off x="3071816" y="2964666"/>
            <a:ext cx="13937" cy="448056"/>
          </a:xfrm>
          <a:prstGeom prst="line">
            <a:avLst/>
          </a:prstGeom>
          <a:ln w="25400">
            <a:solidFill>
              <a:srgbClr val="5C9AD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45891" y="1816222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Restart the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 device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60000" flipH="1" flipV="1">
            <a:off x="6292877" y="2966572"/>
            <a:ext cx="13937" cy="448056"/>
          </a:xfrm>
          <a:prstGeom prst="line">
            <a:avLst/>
          </a:prstGeom>
          <a:ln w="25400">
            <a:solidFill>
              <a:srgbClr val="7A7A7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9469980" y="3751059"/>
            <a:ext cx="2003109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Explore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Use ADB tools to explore OS and download APK files</a:t>
            </a:r>
          </a:p>
        </p:txBody>
      </p:sp>
      <p:sp>
        <p:nvSpPr>
          <p:cNvPr id="10" name="Freeform 9"/>
          <p:cNvSpPr>
            <a:spLocks noChangeAspect="1"/>
          </p:cNvSpPr>
          <p:nvPr/>
        </p:nvSpPr>
        <p:spPr>
          <a:xfrm>
            <a:off x="605712" y="3403534"/>
            <a:ext cx="2089870" cy="1139256"/>
          </a:xfrm>
          <a:custGeom>
            <a:avLst/>
            <a:gdLst>
              <a:gd name="connsiteX0" fmla="*/ 0 w 2244194"/>
              <a:gd name="connsiteY0" fmla="*/ 0 h 1223385"/>
              <a:gd name="connsiteX1" fmla="*/ 1111827 w 2244194"/>
              <a:gd name="connsiteY1" fmla="*/ 0 h 1223385"/>
              <a:gd name="connsiteX2" fmla="*/ 1111827 w 2244194"/>
              <a:gd name="connsiteY2" fmla="*/ 2742 h 1223385"/>
              <a:gd name="connsiteX3" fmla="*/ 1633873 w 2244194"/>
              <a:gd name="connsiteY3" fmla="*/ 2742 h 1223385"/>
              <a:gd name="connsiteX4" fmla="*/ 2244194 w 2244194"/>
              <a:gd name="connsiteY4" fmla="*/ 613064 h 1223385"/>
              <a:gd name="connsiteX5" fmla="*/ 1633873 w 2244194"/>
              <a:gd name="connsiteY5" fmla="*/ 1223385 h 1223385"/>
              <a:gd name="connsiteX6" fmla="*/ 243 w 2244194"/>
              <a:gd name="connsiteY6" fmla="*/ 1223385 h 1223385"/>
              <a:gd name="connsiteX7" fmla="*/ 2984 w 2244194"/>
              <a:gd name="connsiteY7" fmla="*/ 1220644 h 1223385"/>
              <a:gd name="connsiteX8" fmla="*/ 0 w 2244194"/>
              <a:gd name="connsiteY8" fmla="*/ 1220644 h 122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194" h="1223385">
                <a:moveTo>
                  <a:pt x="0" y="0"/>
                </a:moveTo>
                <a:lnTo>
                  <a:pt x="1111827" y="0"/>
                </a:lnTo>
                <a:lnTo>
                  <a:pt x="1111827" y="2742"/>
                </a:lnTo>
                <a:lnTo>
                  <a:pt x="1633873" y="2742"/>
                </a:lnTo>
                <a:lnTo>
                  <a:pt x="2244194" y="613064"/>
                </a:lnTo>
                <a:lnTo>
                  <a:pt x="1633873" y="1223385"/>
                </a:lnTo>
                <a:lnTo>
                  <a:pt x="243" y="1223385"/>
                </a:lnTo>
                <a:lnTo>
                  <a:pt x="2984" y="1220644"/>
                </a:lnTo>
                <a:lnTo>
                  <a:pt x="0" y="1220644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Create</a:t>
            </a:r>
          </a:p>
        </p:txBody>
      </p:sp>
      <p:sp>
        <p:nvSpPr>
          <p:cNvPr id="9" name="Chevron 8"/>
          <p:cNvSpPr>
            <a:spLocks noChangeAspect="1"/>
          </p:cNvSpPr>
          <p:nvPr/>
        </p:nvSpPr>
        <p:spPr>
          <a:xfrm>
            <a:off x="2325107" y="3406087"/>
            <a:ext cx="2089644" cy="1136703"/>
          </a:xfrm>
          <a:prstGeom prst="chevron">
            <a:avLst/>
          </a:prstGeom>
          <a:solidFill>
            <a:srgbClr val="5C9AD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ARM</a:t>
            </a:r>
          </a:p>
        </p:txBody>
      </p:sp>
      <p:sp>
        <p:nvSpPr>
          <p:cNvPr id="11" name="Chevron 10"/>
          <p:cNvSpPr>
            <a:spLocks noChangeAspect="1"/>
          </p:cNvSpPr>
          <p:nvPr/>
        </p:nvSpPr>
        <p:spPr>
          <a:xfrm>
            <a:off x="4044503" y="3403534"/>
            <a:ext cx="2089644" cy="1136703"/>
          </a:xfrm>
          <a:prstGeom prst="chevron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Lato" panose="020F0502020204030203"/>
              </a:rPr>
              <a:t>GApps</a:t>
            </a:r>
            <a:endParaRPr lang="en-US" sz="20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12" name="Chevron 11"/>
          <p:cNvSpPr>
            <a:spLocks noChangeAspect="1"/>
          </p:cNvSpPr>
          <p:nvPr/>
        </p:nvSpPr>
        <p:spPr>
          <a:xfrm>
            <a:off x="5763672" y="3400980"/>
            <a:ext cx="2089644" cy="1136703"/>
          </a:xfrm>
          <a:prstGeom prst="chevron">
            <a:avLst/>
          </a:prstGeom>
          <a:solidFill>
            <a:srgbClr val="7A7A7A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Restart</a:t>
            </a:r>
          </a:p>
        </p:txBody>
      </p:sp>
      <p:sp>
        <p:nvSpPr>
          <p:cNvPr id="13" name="Chevron 12"/>
          <p:cNvSpPr>
            <a:spLocks noChangeAspect="1"/>
          </p:cNvSpPr>
          <p:nvPr/>
        </p:nvSpPr>
        <p:spPr>
          <a:xfrm>
            <a:off x="7495036" y="3400980"/>
            <a:ext cx="2089644" cy="1136703"/>
          </a:xfrm>
          <a:prstGeom prst="chevron">
            <a:avLst/>
          </a:prstGeom>
          <a:solidFill>
            <a:srgbClr val="93939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/>
              </a:rPr>
              <a:t>Confirm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D92518-D068-9846-82AA-89B2A47B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0102060" y="3195466"/>
            <a:ext cx="738947" cy="555593"/>
          </a:xfrm>
          <a:prstGeom prst="rect">
            <a:avLst/>
          </a:prstGeom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6" grpId="0" animBg="1"/>
      <p:bldP spid="17" grpId="0" animBg="1"/>
      <p:bldP spid="19" grpId="0" animBg="1"/>
      <p:bldP spid="21" grpId="0" animBg="1"/>
      <p:bldP spid="26" grpId="0" animBg="1"/>
      <p:bldP spid="29" grpId="0"/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DDB57-B359-4848-B1F0-C1A878A7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9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4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endParaRPr lang="en-US" sz="2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Setup </a:t>
              </a:r>
              <a:r>
                <a:rPr lang="en-US" sz="1400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 and review other useful tools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EC33EB-2B84-FD46-93EA-12CF029565D1}"/>
              </a:ext>
            </a:extLst>
          </p:cNvPr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OTHER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540B6-98E6-5D45-8CDE-16FA93B8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98120" y="2990850"/>
            <a:ext cx="22860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CEBA3-A127-5446-99EA-8A2E0E7F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9" y="4411980"/>
            <a:ext cx="3992825" cy="1272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C9F32-315D-0543-ACF4-E13175427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70" y="3581400"/>
            <a:ext cx="3200344" cy="708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A3FA0-6097-9A49-BFCB-6AAA1795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591" y="1803400"/>
            <a:ext cx="1625600" cy="162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7DA6FA-8B82-FA42-9669-F8C329DBA945}"/>
              </a:ext>
            </a:extLst>
          </p:cNvPr>
          <p:cNvSpPr txBox="1"/>
          <p:nvPr/>
        </p:nvSpPr>
        <p:spPr>
          <a:xfrm>
            <a:off x="1600200" y="1815584"/>
            <a:ext cx="67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ILSpy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C4EF8A-48DA-9E43-BD32-C2C4A51F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511" y="2336800"/>
            <a:ext cx="36195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1496E-B7EA-5F42-9ABC-F56D1CD3E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514" y="3445928"/>
            <a:ext cx="2394065" cy="17473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3B7173-EB9E-1840-BBAD-F104587DB17F}"/>
              </a:ext>
            </a:extLst>
          </p:cNvPr>
          <p:cNvSpPr txBox="1"/>
          <p:nvPr/>
        </p:nvSpPr>
        <p:spPr>
          <a:xfrm>
            <a:off x="4794507" y="5145943"/>
            <a:ext cx="2123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Burp Suite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054DFB-98C3-A444-8906-8E38A6F96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8133" y="3626797"/>
            <a:ext cx="2819178" cy="20577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235BBA-8D24-0349-98AB-058435A1613F}"/>
              </a:ext>
            </a:extLst>
          </p:cNvPr>
          <p:cNvSpPr/>
          <p:nvPr/>
        </p:nvSpPr>
        <p:spPr>
          <a:xfrm>
            <a:off x="694689" y="6221789"/>
            <a:ext cx="11055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9"/>
              </a:rPr>
              <a:t>https://github.com/PhoenixMobileUserGroup/03.12.19_HackTheAppStore/blob/master/docs/Tools.md</a:t>
            </a:r>
            <a:r>
              <a:rPr lang="en-US" sz="20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9C59A7-605C-E645-B420-50B49AC250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00" t="18902" r="5000" b="21428"/>
          <a:stretch/>
        </p:blipFill>
        <p:spPr>
          <a:xfrm rot="16200000">
            <a:off x="5905196" y="3055313"/>
            <a:ext cx="3908821" cy="13495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9785A8-3CA1-FA4B-85D8-22C980417A3A}"/>
              </a:ext>
            </a:extLst>
          </p:cNvPr>
          <p:cNvSpPr txBox="1"/>
          <p:nvPr/>
        </p:nvSpPr>
        <p:spPr>
          <a:xfrm>
            <a:off x="8876854" y="4947345"/>
            <a:ext cx="2620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Abadi" panose="020F0502020204030204" pitchFamily="34" charset="0"/>
                <a:cs typeface="Abadi" panose="020F0502020204030204" pitchFamily="34" charset="0"/>
              </a:rPr>
              <a:t>JADX</a:t>
            </a:r>
            <a:endParaRPr lang="en-US" sz="3200" dirty="0"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12C9FEF-E925-7847-9C1B-611A40EB54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1664" y="1885949"/>
            <a:ext cx="2842908" cy="14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</TotalTime>
  <Words>454</Words>
  <Application>Microsoft Macintosh PowerPoint</Application>
  <PresentationFormat>Widescreen</PresentationFormat>
  <Paragraphs>106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Abadi</vt:lpstr>
      <vt:lpstr>Arial</vt:lpstr>
      <vt:lpstr>Calibri</vt:lpstr>
      <vt:lpstr>Calibri Light</vt:lpstr>
      <vt:lpstr>Candara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>james</dc:creator>
  <cp:lastModifiedBy>Chris Myers</cp:lastModifiedBy>
  <cp:revision>514</cp:revision>
  <dcterms:created xsi:type="dcterms:W3CDTF">2016-09-28T22:08:47Z</dcterms:created>
  <dcterms:modified xsi:type="dcterms:W3CDTF">2019-03-12T23:52:46Z</dcterms:modified>
</cp:coreProperties>
</file>